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3" r:id="rId2"/>
    <p:sldId id="257" r:id="rId3"/>
    <p:sldId id="258" r:id="rId4"/>
    <p:sldId id="3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1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0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740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66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5702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72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14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3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7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2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3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9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5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8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2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C90C-446F-4D20-8ED0-F77ACF89B9A7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BB3004-0463-4BC9-8720-3D205A5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6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337BCEB-B73D-9C7F-F5E9-2219B8FBC3B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99145" y="2618509"/>
            <a:ext cx="7393709" cy="325235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Basha High AMS 7</a:t>
            </a:r>
            <a:r>
              <a:rPr lang="en-US" altLang="en-US" baseline="30000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th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-8</a:t>
            </a:r>
            <a:r>
              <a:rPr lang="en-US" altLang="en-US" baseline="30000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th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grade</a:t>
            </a:r>
            <a:b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</a:b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Registration form</a:t>
            </a:r>
            <a:b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</a:b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anose="020B0600070205080204" pitchFamily="34" charset="-128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7EECD3E-C469-5787-A881-DB17376223F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873" y="342107"/>
            <a:ext cx="3505200" cy="990600"/>
          </a:xfrm>
        </p:spPr>
        <p:txBody>
          <a:bodyPr rtlCol="0">
            <a:normAutofit fontScale="32500" lnSpcReduction="20000"/>
          </a:bodyPr>
          <a:lstStyle/>
          <a:p>
            <a:pPr>
              <a:defRPr/>
            </a:pPr>
            <a:r>
              <a:rPr lang="en-US" altLang="en-US" sz="1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2025-2026</a:t>
            </a:r>
          </a:p>
        </p:txBody>
      </p:sp>
      <p:pic>
        <p:nvPicPr>
          <p:cNvPr id="14340" name="Picture 1">
            <a:extLst>
              <a:ext uri="{FF2B5EF4-FFF2-40B4-BE49-F238E27FC236}">
                <a16:creationId xmlns:a16="http://schemas.microsoft.com/office/drawing/2014/main" id="{09B06797-6D6A-E03B-939D-A6C87D6B80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501651"/>
            <a:ext cx="2076450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645CDF-03E2-9D00-7BEC-903BFAFBC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036" y="-471054"/>
            <a:ext cx="10335491" cy="760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45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BB60DE-7B4B-7D61-2319-DF01BF21A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618" y="185737"/>
            <a:ext cx="8312727" cy="699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12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8572DC-04B3-13A9-8E39-252E6FD66091}"/>
              </a:ext>
            </a:extLst>
          </p:cNvPr>
          <p:cNvSpPr txBox="1"/>
          <p:nvPr/>
        </p:nvSpPr>
        <p:spPr>
          <a:xfrm>
            <a:off x="1898073" y="955964"/>
            <a:ext cx="55556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REMINDERS</a:t>
            </a:r>
          </a:p>
          <a:p>
            <a:r>
              <a:rPr lang="en-US" sz="3200" dirty="0"/>
              <a:t>Once you have added all of your courses in Infinite Campus, PRINT this page and have your parent sign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sz="3200" dirty="0"/>
              <a:t>Return this to your Social Studies teacher by  Friday, February 7.</a:t>
            </a:r>
          </a:p>
        </p:txBody>
      </p:sp>
    </p:spTree>
    <p:extLst>
      <p:ext uri="{BB962C8B-B14F-4D97-AF65-F5344CB8AC3E}">
        <p14:creationId xmlns:p14="http://schemas.microsoft.com/office/powerpoint/2010/main" val="23069364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47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Trebuchet MS</vt:lpstr>
      <vt:lpstr>Wingdings 3</vt:lpstr>
      <vt:lpstr>Facet</vt:lpstr>
      <vt:lpstr>Basha High AMS 7th -8th grade Registration form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Spilsbury, Nancy</dc:creator>
  <cp:lastModifiedBy>Thompson, Rebecca</cp:lastModifiedBy>
  <cp:revision>1</cp:revision>
  <dcterms:created xsi:type="dcterms:W3CDTF">2025-01-31T19:24:15Z</dcterms:created>
  <dcterms:modified xsi:type="dcterms:W3CDTF">2025-01-31T20:03:00Z</dcterms:modified>
</cp:coreProperties>
</file>